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0.mp4"/><Relationship Id="rId3" Type="http://schemas.openxmlformats.org/officeDocument/2006/relationships/video" Target="../media/media10.mp4"/><Relationship Id="rId4" Type="http://schemas.openxmlformats.org/officeDocument/2006/relationships/image" Target="../media/image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1.mp4"/><Relationship Id="rId3" Type="http://schemas.openxmlformats.org/officeDocument/2006/relationships/video" Target="../media/media11.mp4"/><Relationship Id="rId4" Type="http://schemas.openxmlformats.org/officeDocument/2006/relationships/image" Target="../media/image10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2.mp4"/><Relationship Id="rId3" Type="http://schemas.openxmlformats.org/officeDocument/2006/relationships/video" Target="../media/media12.mp4"/><Relationship Id="rId4" Type="http://schemas.openxmlformats.org/officeDocument/2006/relationships/image" Target="../media/image1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3.mp4"/><Relationship Id="rId3" Type="http://schemas.openxmlformats.org/officeDocument/2006/relationships/video" Target="../media/media13.mp4"/><Relationship Id="rId4" Type="http://schemas.openxmlformats.org/officeDocument/2006/relationships/image" Target="../media/image1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4.mp4"/><Relationship Id="rId3" Type="http://schemas.openxmlformats.org/officeDocument/2006/relationships/video" Target="../media/media14.mp4"/><Relationship Id="rId4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5.mp4"/><Relationship Id="rId3" Type="http://schemas.openxmlformats.org/officeDocument/2006/relationships/video" Target="../media/media15.mp4"/><Relationship Id="rId4" Type="http://schemas.openxmlformats.org/officeDocument/2006/relationships/image" Target="../media/image14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7.mp4"/><Relationship Id="rId3" Type="http://schemas.openxmlformats.org/officeDocument/2006/relationships/video" Target="../media/media7.mp4"/><Relationship Id="rId4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8.mp4"/><Relationship Id="rId3" Type="http://schemas.openxmlformats.org/officeDocument/2006/relationships/video" Target="../media/media8.mp4"/><Relationship Id="rId4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9.mp4"/><Relationship Id="rId3" Type="http://schemas.openxmlformats.org/officeDocument/2006/relationships/video" Target="../media/media9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7932cc6a628bbaa3d16140d20c26a160b4553718dc1a465584a90fd1a60563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bed7b04e4fc2fc2be322e1d029bb4890ee5cc05491cb79fdeddbb3d29e307e8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c318c7c6399537099a6e183aa14fc0b79023dec7944bbe498bf17bde94a3c49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b6451d49f0568c07d0cb4019b810771566a9d966c67a72b15d78efc7f3f7e1a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85d6079e61ff9b036856131f9a96ca2fc09039e02cb9f9ecc5f966b3709c86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8579ca53549a524db139525856711ee06998be5d4ae1f10ef08f1b31775091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5e0c39582f47a09e4224ebbc4691451d0718b13a76df44b8233791befefcb2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795b6538544ba99f1c8339cc1d14a0c2dc17a55050284953b58dca1666a2b9d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d20d4218f6970015b83a6705514e18509aed7b8d24e59cb144716bd0447019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57b87201dc405b6daeb4df6fe8ea2f1ac617b0e2d3ee4043344ce1f0fc20cc7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e997840224b60c93e023631866411e934289653dc07bd1107842e27748b857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3abb5065b70975c661e5732e545f1a1ae2aa541c33590c768ebe1db3b1f3c19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ccebeec16249afbebaef990c11d5946c8312423043d04881b0c00922692627c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a717f9a086d36cbed9ff6845c1417a6bdaef2ff9b83c8d6393000e2b14482f0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74b82d77986912481ddeb508b89c07493d90595e0d2aa58c62636185aec4e8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